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327" r:id="rId4"/>
    <p:sldId id="318" r:id="rId5"/>
    <p:sldId id="323" r:id="rId6"/>
    <p:sldId id="322" r:id="rId7"/>
    <p:sldId id="325" r:id="rId8"/>
    <p:sldId id="324" r:id="rId9"/>
    <p:sldId id="317" r:id="rId10"/>
    <p:sldId id="320" r:id="rId11"/>
    <p:sldId id="321" r:id="rId12"/>
    <p:sldId id="31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1D1"/>
    <a:srgbClr val="FAFAFA"/>
    <a:srgbClr val="F6F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79529" autoAdjust="0"/>
  </p:normalViewPr>
  <p:slideViewPr>
    <p:cSldViewPr snapToGrid="0">
      <p:cViewPr varScale="1">
        <p:scale>
          <a:sx n="90" d="100"/>
          <a:sy n="90" d="100"/>
        </p:scale>
        <p:origin x="15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EA99D-CB1B-453E-AC3E-04846ECA779B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70C1A-500B-4E01-852F-BF36470C4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92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저희는 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결성시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게임을 제작하자는 목표가 있었기에 저희는 팀 결성 이후 어떤 게임 프로젝트를 진행할지 논의를 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70C1A-500B-4E01-852F-BF36470C45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006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게임 장르에는 롤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플레잉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게임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일인칭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슈터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게임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액션 격투 게임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닷지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슈팅 게임 등 매우 많고 다양한 장르가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 많은 장르 중 저희가 선택한 장르는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리듬게임입니다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70C1A-500B-4E01-852F-BF36470C45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17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결정한 이유로 개발 도중 여러 변화에 대응이 쉽고 빠르게 프로토타이핑이 가능하며 명확한 분업이 가능하고 게임 이용자층이 명확했기 때문입니다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70C1A-500B-4E01-852F-BF36470C45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687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세부적 설계를 위해 다음과 같은 여러 게임을 분석했습니다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70C1A-500B-4E01-852F-BF36470C45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903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분석과</a:t>
            </a:r>
            <a:r>
              <a:rPr lang="en-US" altLang="ko-KR" dirty="0"/>
              <a:t>, </a:t>
            </a:r>
            <a:r>
              <a:rPr lang="ko-KR" altLang="en-US" dirty="0"/>
              <a:t>아이디어 회의를 통해 다음과 같이 액션이 결합되는 러닝 형태의 리듬 게임을 설계하였습니다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70C1A-500B-4E01-852F-BF36470C45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06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지난 </a:t>
            </a:r>
            <a:r>
              <a:rPr lang="en-US" altLang="ko-KR" dirty="0"/>
              <a:t>3</a:t>
            </a:r>
            <a:r>
              <a:rPr lang="ko-KR" altLang="en-US" dirty="0"/>
              <a:t>주간 프로토타이핑을 진행하였습니다</a:t>
            </a:r>
            <a:r>
              <a:rPr lang="en-US" altLang="ko-KR" dirty="0"/>
              <a:t>. </a:t>
            </a:r>
            <a:r>
              <a:rPr lang="ko-KR" altLang="en-US" dirty="0"/>
              <a:t>작업 파트를 각각 에디터</a:t>
            </a:r>
            <a:r>
              <a:rPr lang="en-US" altLang="ko-KR" dirty="0"/>
              <a:t>, </a:t>
            </a:r>
            <a:r>
              <a:rPr lang="ko-KR" altLang="en-US" dirty="0" err="1"/>
              <a:t>인게임</a:t>
            </a:r>
            <a:r>
              <a:rPr lang="en-US" altLang="ko-KR" dirty="0"/>
              <a:t>, </a:t>
            </a:r>
            <a:r>
              <a:rPr lang="ko-KR" altLang="en-US" dirty="0"/>
              <a:t>액션 파트로 나누어 진행하고 매 주 회의시간에 작업한 것을 어떻게 결합할지 논의하면서 작업을 진행하였습니다</a:t>
            </a:r>
            <a:r>
              <a:rPr lang="en-US" altLang="ko-KR" dirty="0"/>
              <a:t>. </a:t>
            </a:r>
            <a:r>
              <a:rPr lang="ko-KR" altLang="en-US" dirty="0"/>
              <a:t>이제 작업하면서 어떤 문제점이 있었는지 발표하겠습니다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70C1A-500B-4E01-852F-BF36470C45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43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79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80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96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24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8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2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03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2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1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75B46-BA78-449E-811B-A0DA1BC84C94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17AA4-B8C4-43BB-8369-4652AF2D5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98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jpg"/><Relationship Id="rId4" Type="http://schemas.openxmlformats.org/officeDocument/2006/relationships/image" Target="../media/image7.jp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4EB15-ADCB-4C2D-A7C0-60AE9B9223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/>
              <a:t>캡스톤디자인</a:t>
            </a:r>
            <a:r>
              <a:rPr lang="ko-KR" altLang="en-US" sz="5400" dirty="0"/>
              <a:t> 중간발표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13BBC1-A8B3-45CC-99EE-F6653636A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팀 </a:t>
            </a:r>
            <a:r>
              <a:rPr lang="en-US" altLang="ko-KR" dirty="0"/>
              <a:t>45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en-US" altLang="ko-KR" dirty="0"/>
              <a:t>20191558 </a:t>
            </a:r>
            <a:r>
              <a:rPr lang="ko-KR" altLang="en-US" dirty="0"/>
              <a:t>김민형</a:t>
            </a:r>
            <a:endParaRPr lang="en-US" altLang="ko-KR" dirty="0"/>
          </a:p>
          <a:p>
            <a:r>
              <a:rPr lang="ko-KR" altLang="en-US" dirty="0"/>
              <a:t>서정욱</a:t>
            </a:r>
            <a:endParaRPr lang="en-US" altLang="ko-KR" dirty="0"/>
          </a:p>
          <a:p>
            <a:r>
              <a:rPr lang="ko-KR" altLang="en-US" dirty="0" err="1"/>
              <a:t>이승하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663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2B2F-1A8D-43CD-B571-B74B2749C8ED}"/>
              </a:ext>
            </a:extLst>
          </p:cNvPr>
          <p:cNvSpPr/>
          <p:nvPr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B4EBB-07B0-4C8B-B626-0AD79DA46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모션과 게임 파트를 맡은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이승하입니다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제가 마주친 문제는 물리적인 기능을 하는 부분이었습니다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플레이어와 몬스터 간에 충돌 처리는 하되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밀려나지 않게 만들어야 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기존에 알던 방식은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OnCollision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이벤트를 이용하여 충돌을 감지하였고 플레이어가 밀려나는 효과가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구글링을 통해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이벤트를 이용하면 물리적 충돌은 발생시키지 않고 충돌 감지를 할 수 있다는 것을 알았습니다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몬스터가 플레이어와 충돌한 뒤에는 키 입력을 통해 몬스터의 체력을 감소시키는 기능을 제작하였습니다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그런데 키 입력이 무시되어 매우 작은 확률로 입력되는 문제가 있었습니다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문제는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이벤트에서 키입력을 확인하는 것이 문제가 되었습니다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이벤트와 키 입력을 업데이트하는 주기가 달라 키 입력이 제대로 반영되지 않은 것이었습니다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앞으로 이 부분을 반영하여 새로 구현하여 문제를 해결 할 예정입니다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84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1963EF0-F2C1-4D33-B02F-3D43550FD23E}"/>
              </a:ext>
            </a:extLst>
          </p:cNvPr>
          <p:cNvSpPr/>
          <p:nvPr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B4EBB-07B0-4C8B-B626-0AD79DA46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 latinLnBrk="1">
              <a:lnSpc>
                <a:spcPct val="110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0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0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252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C1954A-7446-406B-9533-38033DF704B1}"/>
              </a:ext>
            </a:extLst>
          </p:cNvPr>
          <p:cNvSpPr/>
          <p:nvPr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557784-8F89-48DD-A2E0-0B78CA23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프로젝트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4DA0C-BD9A-452E-9233-A3EB4259A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앞으로 어떻게 프로젝트를 진행할 것인지 발표하겠습니다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프로토타이핑 이후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플레이 외적으로 게임을 구성하기 위해 필요한 부분들을 작업해 나갈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구체적으로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UI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작업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음악작업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제작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채보 제작을 해야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그래픽의 경우 캐릭터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몬스터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 등 기본적인 그래픽과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이펙트를 위한 그래픽을 제작해야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 작업의 경우 음악 트랙을 분리하고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키음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효과음을 제작해야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게임으로써 재미있게 만들기 위해 보스에 대응하는 효과를 제작하는 등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리듬게임으로써 플레이 하기 위해 채보를 제작해야 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스토리를 넣는 등의 플레이어 상호작용을 위한 맵 제작을 해야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작업들을 통해 게임의 완성도를 높이고 최종적으로 발표회에 출품하는 것을 목표로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이상으로 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조의 발표를 마치겠습니다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44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66E67F5-C206-480B-8E1A-19566F474040}"/>
              </a:ext>
            </a:extLst>
          </p:cNvPr>
          <p:cNvSpPr/>
          <p:nvPr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254DF-411B-4CB6-B194-C3475685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478D4-688E-44E2-81E1-ED553B934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기획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기술적 어려움들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  * </a:t>
            </a:r>
            <a:r>
              <a:rPr lang="ko-KR" altLang="en-US" dirty="0">
                <a:latin typeface="+mn-ea"/>
              </a:rPr>
              <a:t>에디터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  * </a:t>
            </a:r>
            <a:r>
              <a:rPr lang="ko-KR" altLang="en-US" dirty="0" err="1">
                <a:latin typeface="+mn-ea"/>
              </a:rPr>
              <a:t>인게임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  * </a:t>
            </a:r>
            <a:r>
              <a:rPr lang="ko-KR" altLang="en-US" dirty="0">
                <a:latin typeface="+mn-ea"/>
              </a:rPr>
              <a:t>액션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* </a:t>
            </a:r>
            <a:r>
              <a:rPr lang="ko-KR" altLang="en-US" dirty="0">
                <a:latin typeface="+mn-ea"/>
              </a:rPr>
              <a:t>차후 프로젝트 진행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769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BCF9478-CB97-4F7F-9D2B-B813164ED79E}"/>
              </a:ext>
            </a:extLst>
          </p:cNvPr>
          <p:cNvSpPr/>
          <p:nvPr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5B8A87-7B5C-484D-A33A-8258EE95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367781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081541-BCEA-4B6A-9BB3-3772A22DE186}"/>
              </a:ext>
            </a:extLst>
          </p:cNvPr>
          <p:cNvSpPr/>
          <p:nvPr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5B8A87-7B5C-484D-A33A-8258EE95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</a:p>
        </p:txBody>
      </p:sp>
      <p:pic>
        <p:nvPicPr>
          <p:cNvPr id="5" name="그림 4" descr="텍스트, 스포츠, 다채로운, 수상스포츠이(가) 표시된 사진&#10;&#10;자동 생성된 설명">
            <a:extLst>
              <a:ext uri="{FF2B5EF4-FFF2-40B4-BE49-F238E27FC236}">
                <a16:creationId xmlns:a16="http://schemas.microsoft.com/office/drawing/2014/main" id="{21F5CA28-15EE-4A94-875B-6F40F1403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8" y="4208970"/>
            <a:ext cx="4060272" cy="2283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C8DB0D-9C4F-4EF4-BCDA-7716B90DE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11" y="4208970"/>
            <a:ext cx="4060272" cy="2283903"/>
          </a:xfrm>
          <a:prstGeom prst="rect">
            <a:avLst/>
          </a:prstGeom>
        </p:spPr>
      </p:pic>
      <p:pic>
        <p:nvPicPr>
          <p:cNvPr id="9" name="그림 8" descr="건물, 실외, 군용차, 재갈이(가) 표시된 사진&#10;&#10;자동 생성된 설명">
            <a:extLst>
              <a:ext uri="{FF2B5EF4-FFF2-40B4-BE49-F238E27FC236}">
                <a16:creationId xmlns:a16="http://schemas.microsoft.com/office/drawing/2014/main" id="{A77A8B2E-286E-4770-8BB6-A41BCBDED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11" y="1820832"/>
            <a:ext cx="4060272" cy="2283903"/>
          </a:xfrm>
          <a:prstGeom prst="rect">
            <a:avLst/>
          </a:prstGeom>
        </p:spPr>
      </p:pic>
      <p:pic>
        <p:nvPicPr>
          <p:cNvPr id="11" name="그림 10" descr="텍스트, 점수판, 표지판이(가) 표시된 사진&#10;&#10;자동 생성된 설명">
            <a:extLst>
              <a:ext uri="{FF2B5EF4-FFF2-40B4-BE49-F238E27FC236}">
                <a16:creationId xmlns:a16="http://schemas.microsoft.com/office/drawing/2014/main" id="{213C8F20-D849-4FA4-9A4B-394304660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8" y="1820832"/>
            <a:ext cx="4060272" cy="22839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D9061C-C59C-4A23-8149-C8B305F44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89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3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4A18DF8-99E3-4C8E-B532-8071291F0F27}"/>
              </a:ext>
            </a:extLst>
          </p:cNvPr>
          <p:cNvSpPr/>
          <p:nvPr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5B8A87-7B5C-484D-A33A-8258EE95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C2807D-07A6-4110-A91B-0BF4813A4FC2}"/>
              </a:ext>
            </a:extLst>
          </p:cNvPr>
          <p:cNvSpPr/>
          <p:nvPr/>
        </p:nvSpPr>
        <p:spPr>
          <a:xfrm>
            <a:off x="628650" y="1690689"/>
            <a:ext cx="3730699" cy="2307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변화 대응 쉬움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33F335-B130-417C-8C26-87E6E5E8BE0B}"/>
              </a:ext>
            </a:extLst>
          </p:cNvPr>
          <p:cNvSpPr/>
          <p:nvPr/>
        </p:nvSpPr>
        <p:spPr>
          <a:xfrm>
            <a:off x="4664149" y="1690688"/>
            <a:ext cx="3730699" cy="2307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빠른 프로토타이핑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990CE7-FE21-4AA0-B824-D02DFE059F4C}"/>
              </a:ext>
            </a:extLst>
          </p:cNvPr>
          <p:cNvSpPr/>
          <p:nvPr/>
        </p:nvSpPr>
        <p:spPr>
          <a:xfrm>
            <a:off x="628650" y="4267312"/>
            <a:ext cx="3730699" cy="2307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분업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50952F-736F-48D2-8B79-771A7C6AF1D6}"/>
              </a:ext>
            </a:extLst>
          </p:cNvPr>
          <p:cNvSpPr/>
          <p:nvPr/>
        </p:nvSpPr>
        <p:spPr>
          <a:xfrm>
            <a:off x="4664149" y="4267311"/>
            <a:ext cx="3730699" cy="2307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명확한 이용자층</a:t>
            </a:r>
          </a:p>
        </p:txBody>
      </p:sp>
    </p:spTree>
    <p:extLst>
      <p:ext uri="{BB962C8B-B14F-4D97-AF65-F5344CB8AC3E}">
        <p14:creationId xmlns:p14="http://schemas.microsoft.com/office/powerpoint/2010/main" val="26123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A4BD36-48E4-4D28-B83F-39792AB02729}"/>
              </a:ext>
            </a:extLst>
          </p:cNvPr>
          <p:cNvSpPr/>
          <p:nvPr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5B8A87-7B5C-484D-A33A-8258EE95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</a:p>
        </p:txBody>
      </p:sp>
      <p:pic>
        <p:nvPicPr>
          <p:cNvPr id="5" name="그림 4" descr="텍스트, 손목시계, 시계이(가) 표시된 사진&#10;&#10;자동 생성된 설명">
            <a:extLst>
              <a:ext uri="{FF2B5EF4-FFF2-40B4-BE49-F238E27FC236}">
                <a16:creationId xmlns:a16="http://schemas.microsoft.com/office/drawing/2014/main" id="{6B8190DB-C669-4FBE-9E2A-C2963AD9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06" y="1515268"/>
            <a:ext cx="3184815" cy="1788805"/>
          </a:xfrm>
          <a:prstGeom prst="rect">
            <a:avLst/>
          </a:prstGeom>
        </p:spPr>
      </p:pic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CC8CFE6-2D22-48FE-9502-D160C9DC8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99" y="3386099"/>
            <a:ext cx="2509284" cy="1411472"/>
          </a:xfrm>
          <a:prstGeom prst="rect">
            <a:avLst/>
          </a:prstGeom>
        </p:spPr>
      </p:pic>
      <p:pic>
        <p:nvPicPr>
          <p:cNvPr id="9" name="그림 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AE0C0D5B-364F-4B8F-8239-E87C96A3A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6" y="3429000"/>
            <a:ext cx="2862827" cy="161034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B5982D0-A39D-460F-8FDD-A4F97939B4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02" y="5048142"/>
            <a:ext cx="2509284" cy="14114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31CA6E-C381-45B1-AFAF-8CB2719CB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62" y="1515268"/>
            <a:ext cx="3184815" cy="17914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2234BE-8EA9-42D4-8042-E9F2F1AD60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6" y="5129708"/>
            <a:ext cx="2509284" cy="1411472"/>
          </a:xfrm>
          <a:prstGeom prst="rect">
            <a:avLst/>
          </a:prstGeom>
        </p:spPr>
      </p:pic>
      <p:pic>
        <p:nvPicPr>
          <p:cNvPr id="17" name="그림 16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9F4E7E51-F48D-4E10-BACB-0294E1F638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79" y="4930840"/>
            <a:ext cx="2509284" cy="161034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C15E27B-2A0E-47A5-A112-325E06ED48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48" y="3437342"/>
            <a:ext cx="2436315" cy="13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D5A543-F057-4164-BD9E-B2E452F72C3D}"/>
              </a:ext>
            </a:extLst>
          </p:cNvPr>
          <p:cNvSpPr/>
          <p:nvPr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5B8A87-7B5C-484D-A33A-8258EE95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3F9FB-8FEC-48D2-9954-CE749528B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FFC70C-89C4-4C19-93FE-133D7E9F7F76}"/>
              </a:ext>
            </a:extLst>
          </p:cNvPr>
          <p:cNvSpPr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프로토타입 </a:t>
            </a:r>
            <a:r>
              <a:rPr lang="ko-KR" altLang="en-US" dirty="0" err="1"/>
              <a:t>인게임</a:t>
            </a:r>
            <a:r>
              <a:rPr lang="ko-KR" altLang="en-US" dirty="0"/>
              <a:t> 화면 사진</a:t>
            </a:r>
          </a:p>
        </p:txBody>
      </p:sp>
    </p:spTree>
    <p:extLst>
      <p:ext uri="{BB962C8B-B14F-4D97-AF65-F5344CB8AC3E}">
        <p14:creationId xmlns:p14="http://schemas.microsoft.com/office/powerpoint/2010/main" val="29191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4EF58E-97BB-490D-9704-E6A71D9C329C}"/>
              </a:ext>
            </a:extLst>
          </p:cNvPr>
          <p:cNvSpPr/>
          <p:nvPr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5B8A87-7B5C-484D-A33A-8258EE95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A16267-BAC4-4E53-8974-A95FE1FAB378}"/>
              </a:ext>
            </a:extLst>
          </p:cNvPr>
          <p:cNvGrpSpPr/>
          <p:nvPr/>
        </p:nvGrpSpPr>
        <p:grpSpPr>
          <a:xfrm>
            <a:off x="1056414" y="2454470"/>
            <a:ext cx="500592" cy="802509"/>
            <a:chOff x="730322" y="4875692"/>
            <a:chExt cx="721687" cy="115695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1676696-87AF-4E7B-81D3-9C602037FBE5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순서도: 지연 6">
              <a:extLst>
                <a:ext uri="{FF2B5EF4-FFF2-40B4-BE49-F238E27FC236}">
                  <a16:creationId xmlns:a16="http://schemas.microsoft.com/office/drawing/2014/main" id="{FBAD33EE-747A-471A-9693-D67F303216F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380456-3FC0-4E53-AA39-F1A6CF94C8A2}"/>
              </a:ext>
            </a:extLst>
          </p:cNvPr>
          <p:cNvGrpSpPr/>
          <p:nvPr/>
        </p:nvGrpSpPr>
        <p:grpSpPr>
          <a:xfrm>
            <a:off x="1056414" y="3516086"/>
            <a:ext cx="500592" cy="802509"/>
            <a:chOff x="730322" y="4875692"/>
            <a:chExt cx="721687" cy="115695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0F4DEBA-D5E3-49AB-9261-D93EBE7D7DDB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순서도: 지연 12">
              <a:extLst>
                <a:ext uri="{FF2B5EF4-FFF2-40B4-BE49-F238E27FC236}">
                  <a16:creationId xmlns:a16="http://schemas.microsoft.com/office/drawing/2014/main" id="{30E04674-FF0D-41EF-9E71-A41562CCE2D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4FBDD9-0F67-47C9-9EED-D4344F36E547}"/>
              </a:ext>
            </a:extLst>
          </p:cNvPr>
          <p:cNvGrpSpPr/>
          <p:nvPr/>
        </p:nvGrpSpPr>
        <p:grpSpPr>
          <a:xfrm>
            <a:off x="1019537" y="4550631"/>
            <a:ext cx="500592" cy="802509"/>
            <a:chOff x="730322" y="4875692"/>
            <a:chExt cx="721687" cy="11569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40325B5-4B74-4ABB-A99B-F4F5D8E18DA8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순서도: 지연 15">
              <a:extLst>
                <a:ext uri="{FF2B5EF4-FFF2-40B4-BE49-F238E27FC236}">
                  <a16:creationId xmlns:a16="http://schemas.microsoft.com/office/drawing/2014/main" id="{161B4249-0D56-4431-BF39-91B18F0101B2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AD2106-5366-446E-898E-C97C97E47CB8}"/>
              </a:ext>
            </a:extLst>
          </p:cNvPr>
          <p:cNvSpPr/>
          <p:nvPr/>
        </p:nvSpPr>
        <p:spPr>
          <a:xfrm>
            <a:off x="1871331" y="2466867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Editor</a:t>
            </a:r>
            <a:endParaRPr lang="ko-KR" altLang="en-US" sz="2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5A3488-FD77-4564-BDD5-CCAF7D288541}"/>
              </a:ext>
            </a:extLst>
          </p:cNvPr>
          <p:cNvSpPr/>
          <p:nvPr/>
        </p:nvSpPr>
        <p:spPr>
          <a:xfrm>
            <a:off x="1871330" y="3522780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In-Game</a:t>
            </a:r>
            <a:endParaRPr lang="ko-KR" altLang="en-US" sz="2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644611-C214-4F64-8162-B970AFB105B5}"/>
              </a:ext>
            </a:extLst>
          </p:cNvPr>
          <p:cNvSpPr/>
          <p:nvPr/>
        </p:nvSpPr>
        <p:spPr>
          <a:xfrm>
            <a:off x="1871330" y="4612334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Action</a:t>
            </a:r>
            <a:endParaRPr lang="ko-KR" altLang="en-US" sz="2400" dirty="0"/>
          </a:p>
        </p:txBody>
      </p:sp>
      <p:sp>
        <p:nvSpPr>
          <p:cNvPr id="20" name="사각형: 잘린 대각선 방향 모서리 19">
            <a:extLst>
              <a:ext uri="{FF2B5EF4-FFF2-40B4-BE49-F238E27FC236}">
                <a16:creationId xmlns:a16="http://schemas.microsoft.com/office/drawing/2014/main" id="{10634498-05D0-4F02-BCAE-318A8F2A1ACB}"/>
              </a:ext>
            </a:extLst>
          </p:cNvPr>
          <p:cNvSpPr/>
          <p:nvPr/>
        </p:nvSpPr>
        <p:spPr>
          <a:xfrm>
            <a:off x="6077705" y="3350281"/>
            <a:ext cx="2105575" cy="1421144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E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Integration</a:t>
            </a:r>
            <a:endParaRPr lang="ko-KR" altLang="en-US" sz="2000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53F22CA-DDD5-4121-87D6-6651D2DCF817}"/>
              </a:ext>
            </a:extLst>
          </p:cNvPr>
          <p:cNvSpPr/>
          <p:nvPr/>
        </p:nvSpPr>
        <p:spPr>
          <a:xfrm>
            <a:off x="4008476" y="3429000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27006168-E42C-4369-96CE-C8E20DC135FC}"/>
              </a:ext>
            </a:extLst>
          </p:cNvPr>
          <p:cNvSpPr/>
          <p:nvPr/>
        </p:nvSpPr>
        <p:spPr>
          <a:xfrm>
            <a:off x="4008476" y="4119687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9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B2B3AD-ABB2-4C6D-B540-BCB816B16554}"/>
              </a:ext>
            </a:extLst>
          </p:cNvPr>
          <p:cNvSpPr/>
          <p:nvPr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B4EBB-07B0-4C8B-B626-0AD79DA46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 latinLnBrk="1">
              <a:lnSpc>
                <a:spcPct val="120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에디터 제작을 맡은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김민형입니다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0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개발을 하면서 발생한 이슈는 타임 싱크를 맞추는 것과 화면상에 표시를 하는 것이었습니다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개발 프레임워크로 사용하고자 했던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윈폼은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오디오 관련 지원이 매우 약해 외부 라이브러리를 사용해야 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NAudio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라이브러리를 통해 오디오 플레이와 디스플레이를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Sync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시키려 했으나 업데이트로 인해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Documentation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거의 존재하지 않아 개발이 불가능한 수준이었습니다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거기에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Winform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이미지를 동적으로 표시하는 부분이 끊기는 등 제대로 움직이지 않아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Winform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작업하는 것을 포기하고 다른 도구를 찾아보았습니다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Unity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활용해보니 그래픽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사운드 지원이 풍부하고 문서도 매우 잘 되어있어 에디터를 간단히 개발할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0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 이슈인 표시 문제는 어떻게 화면에 시간과 동기화를 하여 표시할지 아이디어가 떠오르지 않았습니다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구현에 대한 생각을 하면서 떠오른 아이디어가 일정 시간을 일정 길이에 맞추면 잘 표시되지 않을까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생각이었습니다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시간 기준은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초로 잡고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기준은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scroll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변수로 잡은 뒤 이 비율이 항상 같다고 가정한 뒤 수식을 세우니 화면 표시를 제대로 완수할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162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1523</TotalTime>
  <Words>753</Words>
  <Application>Microsoft Office PowerPoint</Application>
  <PresentationFormat>화면 슬라이드 쇼(4:3)</PresentationFormat>
  <Paragraphs>54</Paragraphs>
  <Slides>12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Office 테마</vt:lpstr>
      <vt:lpstr>캡스톤디자인 중간발표</vt:lpstr>
      <vt:lpstr>목차</vt:lpstr>
      <vt:lpstr>기획</vt:lpstr>
      <vt:lpstr>기획</vt:lpstr>
      <vt:lpstr>기획</vt:lpstr>
      <vt:lpstr>기획</vt:lpstr>
      <vt:lpstr>기획</vt:lpstr>
      <vt:lpstr>기획</vt:lpstr>
      <vt:lpstr>기술적 어려움들</vt:lpstr>
      <vt:lpstr>기술적 어려움들</vt:lpstr>
      <vt:lpstr>기술적 어려움들</vt:lpstr>
      <vt:lpstr>차후 프로젝트 진행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캡스톤디자인 45조 중간발표</dc:title>
  <dc:creator>김민형(학부생-소프트웨어전공)</dc:creator>
  <cp:lastModifiedBy>김민형(학부생-소프트웨어전공)</cp:lastModifiedBy>
  <cp:revision>4</cp:revision>
  <dcterms:created xsi:type="dcterms:W3CDTF">2022-03-31T05:28:47Z</dcterms:created>
  <dcterms:modified xsi:type="dcterms:W3CDTF">2022-04-01T06:53:05Z</dcterms:modified>
</cp:coreProperties>
</file>